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46" r:id="rId5"/>
    <p:sldId id="447" r:id="rId6"/>
    <p:sldId id="449" r:id="rId7"/>
    <p:sldId id="415" r:id="rId8"/>
    <p:sldId id="455" r:id="rId9"/>
    <p:sldId id="456" r:id="rId10"/>
    <p:sldId id="486" r:id="rId11"/>
    <p:sldId id="487" r:id="rId12"/>
    <p:sldId id="489" r:id="rId13"/>
    <p:sldId id="490" r:id="rId14"/>
    <p:sldId id="491" r:id="rId1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49"/>
            <p14:sldId id="415"/>
            <p14:sldId id="455"/>
            <p14:sldId id="456"/>
            <p14:sldId id="486"/>
            <p14:sldId id="487"/>
            <p14:sldId id="489"/>
            <p14:sldId id="490"/>
            <p14:sldId id="491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0F287-5F0F-45F8-B4D5-743FA1E1E534}" v="15" dt="2020-01-23T10:22:15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B070F287-5F0F-45F8-B4D5-743FA1E1E534}"/>
    <pc:docChg chg="custSel addSld delSld modSld modSection">
      <pc:chgData name="Stijn Weijermars" userId="e364d0b9-009e-4116-b78a-a86aed516e71" providerId="ADAL" clId="{B070F287-5F0F-45F8-B4D5-743FA1E1E534}" dt="2020-01-23T10:22:15.894" v="554"/>
      <pc:docMkLst>
        <pc:docMk/>
      </pc:docMkLst>
      <pc:sldChg chg="addSp delSp modSp">
        <pc:chgData name="Stijn Weijermars" userId="e364d0b9-009e-4116-b78a-a86aed516e71" providerId="ADAL" clId="{B070F287-5F0F-45F8-B4D5-743FA1E1E534}" dt="2020-01-23T10:13:56.746" v="96" actId="1076"/>
        <pc:sldMkLst>
          <pc:docMk/>
          <pc:sldMk cId="2089530680" sldId="415"/>
        </pc:sldMkLst>
        <pc:spChg chg="del">
          <ac:chgData name="Stijn Weijermars" userId="e364d0b9-009e-4116-b78a-a86aed516e71" providerId="ADAL" clId="{B070F287-5F0F-45F8-B4D5-743FA1E1E534}" dt="2020-01-23T10:13:14.072" v="89" actId="478"/>
          <ac:spMkLst>
            <pc:docMk/>
            <pc:sldMk cId="2089530680" sldId="415"/>
            <ac:spMk id="2" creationId="{00000000-0000-0000-0000-000000000000}"/>
          </ac:spMkLst>
        </pc:spChg>
        <pc:spChg chg="add del mod">
          <ac:chgData name="Stijn Weijermars" userId="e364d0b9-009e-4116-b78a-a86aed516e71" providerId="ADAL" clId="{B070F287-5F0F-45F8-B4D5-743FA1E1E534}" dt="2020-01-23T10:13:49.029" v="93" actId="478"/>
          <ac:spMkLst>
            <pc:docMk/>
            <pc:sldMk cId="2089530680" sldId="415"/>
            <ac:spMk id="4" creationId="{DD13CFBE-731B-48B0-A4C1-AF3981554FAB}"/>
          </ac:spMkLst>
        </pc:spChg>
        <pc:picChg chg="add mod modCrop">
          <ac:chgData name="Stijn Weijermars" userId="e364d0b9-009e-4116-b78a-a86aed516e71" providerId="ADAL" clId="{B070F287-5F0F-45F8-B4D5-743FA1E1E534}" dt="2020-01-23T10:13:56.746" v="96" actId="1076"/>
          <ac:picMkLst>
            <pc:docMk/>
            <pc:sldMk cId="2089530680" sldId="415"/>
            <ac:picMk id="5" creationId="{CBFEB35C-B555-4E3C-BBA1-DC4BF7A6B86C}"/>
          </ac:picMkLst>
        </pc:picChg>
        <pc:picChg chg="del">
          <ac:chgData name="Stijn Weijermars" userId="e364d0b9-009e-4116-b78a-a86aed516e71" providerId="ADAL" clId="{B070F287-5F0F-45F8-B4D5-743FA1E1E534}" dt="2020-01-23T10:13:10.950" v="88" actId="478"/>
          <ac:picMkLst>
            <pc:docMk/>
            <pc:sldMk cId="2089530680" sldId="415"/>
            <ac:picMk id="9218" creationId="{00000000-0000-0000-0000-000000000000}"/>
          </ac:picMkLst>
        </pc:picChg>
      </pc:sldChg>
      <pc:sldChg chg="modSp modAnim">
        <pc:chgData name="Stijn Weijermars" userId="e364d0b9-009e-4116-b78a-a86aed516e71" providerId="ADAL" clId="{B070F287-5F0F-45F8-B4D5-743FA1E1E534}" dt="2020-01-23T10:22:15.894" v="554"/>
        <pc:sldMkLst>
          <pc:docMk/>
          <pc:sldMk cId="1903112859" sldId="447"/>
        </pc:sldMkLst>
        <pc:spChg chg="mod">
          <ac:chgData name="Stijn Weijermars" userId="e364d0b9-009e-4116-b78a-a86aed516e71" providerId="ADAL" clId="{B070F287-5F0F-45F8-B4D5-743FA1E1E534}" dt="2020-01-23T10:09:52.988" v="38" actId="1076"/>
          <ac:spMkLst>
            <pc:docMk/>
            <pc:sldMk cId="1903112859" sldId="447"/>
            <ac:spMk id="8" creationId="{46096AF6-1774-46CD-B51D-431F4C832ED9}"/>
          </ac:spMkLst>
        </pc:spChg>
      </pc:sldChg>
      <pc:sldChg chg="addSp delSp modSp">
        <pc:chgData name="Stijn Weijermars" userId="e364d0b9-009e-4116-b78a-a86aed516e71" providerId="ADAL" clId="{B070F287-5F0F-45F8-B4D5-743FA1E1E534}" dt="2020-01-23T10:21:27.979" v="532" actId="14100"/>
        <pc:sldMkLst>
          <pc:docMk/>
          <pc:sldMk cId="1984413581" sldId="449"/>
        </pc:sldMkLst>
        <pc:spChg chg="del mod">
          <ac:chgData name="Stijn Weijermars" userId="e364d0b9-009e-4116-b78a-a86aed516e71" providerId="ADAL" clId="{B070F287-5F0F-45F8-B4D5-743FA1E1E534}" dt="2020-01-23T10:21:22.843" v="530" actId="478"/>
          <ac:spMkLst>
            <pc:docMk/>
            <pc:sldMk cId="1984413581" sldId="449"/>
            <ac:spMk id="2" creationId="{10530891-E9DF-49EA-A41F-FB5509180C46}"/>
          </ac:spMkLst>
        </pc:spChg>
        <pc:picChg chg="add del mod modCrop">
          <ac:chgData name="Stijn Weijermars" userId="e364d0b9-009e-4116-b78a-a86aed516e71" providerId="ADAL" clId="{B070F287-5F0F-45F8-B4D5-743FA1E1E534}" dt="2020-01-23T10:12:53.980" v="82" actId="478"/>
          <ac:picMkLst>
            <pc:docMk/>
            <pc:sldMk cId="1984413581" sldId="449"/>
            <ac:picMk id="3" creationId="{EA0BDF91-B044-4117-A585-D2CCA6EA504D}"/>
          </ac:picMkLst>
        </pc:picChg>
        <pc:picChg chg="add mod modCrop">
          <ac:chgData name="Stijn Weijermars" userId="e364d0b9-009e-4116-b78a-a86aed516e71" providerId="ADAL" clId="{B070F287-5F0F-45F8-B4D5-743FA1E1E534}" dt="2020-01-23T10:21:27.979" v="532" actId="14100"/>
          <ac:picMkLst>
            <pc:docMk/>
            <pc:sldMk cId="1984413581" sldId="449"/>
            <ac:picMk id="4" creationId="{9479C6C2-BE8D-4AE8-9486-912233657BAC}"/>
          </ac:picMkLst>
        </pc:picChg>
      </pc:sldChg>
      <pc:sldChg chg="addSp delSp modSp">
        <pc:chgData name="Stijn Weijermars" userId="e364d0b9-009e-4116-b78a-a86aed516e71" providerId="ADAL" clId="{B070F287-5F0F-45F8-B4D5-743FA1E1E534}" dt="2020-01-23T10:14:51.434" v="106" actId="14100"/>
        <pc:sldMkLst>
          <pc:docMk/>
          <pc:sldMk cId="2193075866" sldId="455"/>
        </pc:sldMkLst>
        <pc:spChg chg="del">
          <ac:chgData name="Stijn Weijermars" userId="e364d0b9-009e-4116-b78a-a86aed516e71" providerId="ADAL" clId="{B070F287-5F0F-45F8-B4D5-743FA1E1E534}" dt="2020-01-23T10:14:04.099" v="98" actId="478"/>
          <ac:spMkLst>
            <pc:docMk/>
            <pc:sldMk cId="2193075866" sldId="455"/>
            <ac:spMk id="2" creationId="{5F8984AE-CD9D-4894-953D-79AA871F5C3D}"/>
          </ac:spMkLst>
        </pc:spChg>
        <pc:spChg chg="del">
          <ac:chgData name="Stijn Weijermars" userId="e364d0b9-009e-4116-b78a-a86aed516e71" providerId="ADAL" clId="{B070F287-5F0F-45F8-B4D5-743FA1E1E534}" dt="2020-01-23T10:14:02.349" v="97" actId="478"/>
          <ac:spMkLst>
            <pc:docMk/>
            <pc:sldMk cId="2193075866" sldId="455"/>
            <ac:spMk id="3" creationId="{88A914A7-C0EF-4CEC-A0C2-49464CCF5509}"/>
          </ac:spMkLst>
        </pc:spChg>
        <pc:spChg chg="add del mod">
          <ac:chgData name="Stijn Weijermars" userId="e364d0b9-009e-4116-b78a-a86aed516e71" providerId="ADAL" clId="{B070F287-5F0F-45F8-B4D5-743FA1E1E534}" dt="2020-01-23T10:14:04.771" v="99" actId="478"/>
          <ac:spMkLst>
            <pc:docMk/>
            <pc:sldMk cId="2193075866" sldId="455"/>
            <ac:spMk id="5" creationId="{BEA6B54F-9485-417E-BA6F-73C7D3AEB46E}"/>
          </ac:spMkLst>
        </pc:spChg>
        <pc:spChg chg="add del mod">
          <ac:chgData name="Stijn Weijermars" userId="e364d0b9-009e-4116-b78a-a86aed516e71" providerId="ADAL" clId="{B070F287-5F0F-45F8-B4D5-743FA1E1E534}" dt="2020-01-23T10:14:05.351" v="100" actId="478"/>
          <ac:spMkLst>
            <pc:docMk/>
            <pc:sldMk cId="2193075866" sldId="455"/>
            <ac:spMk id="7" creationId="{AD14925F-AC38-4254-9609-A4C43A2D77E3}"/>
          </ac:spMkLst>
        </pc:spChg>
        <pc:picChg chg="add mod modCrop">
          <ac:chgData name="Stijn Weijermars" userId="e364d0b9-009e-4116-b78a-a86aed516e71" providerId="ADAL" clId="{B070F287-5F0F-45F8-B4D5-743FA1E1E534}" dt="2020-01-23T10:14:51.434" v="106" actId="14100"/>
          <ac:picMkLst>
            <pc:docMk/>
            <pc:sldMk cId="2193075866" sldId="455"/>
            <ac:picMk id="8" creationId="{68DB532E-9CC5-4711-8FDB-08C2BD8916ED}"/>
          </ac:picMkLst>
        </pc:picChg>
      </pc:sldChg>
      <pc:sldChg chg="addSp delSp modSp">
        <pc:chgData name="Stijn Weijermars" userId="e364d0b9-009e-4116-b78a-a86aed516e71" providerId="ADAL" clId="{B070F287-5F0F-45F8-B4D5-743FA1E1E534}" dt="2020-01-23T10:15:51.505" v="117"/>
        <pc:sldMkLst>
          <pc:docMk/>
          <pc:sldMk cId="21671490" sldId="456"/>
        </pc:sldMkLst>
        <pc:spChg chg="del">
          <ac:chgData name="Stijn Weijermars" userId="e364d0b9-009e-4116-b78a-a86aed516e71" providerId="ADAL" clId="{B070F287-5F0F-45F8-B4D5-743FA1E1E534}" dt="2020-01-23T10:14:56.454" v="107" actId="478"/>
          <ac:spMkLst>
            <pc:docMk/>
            <pc:sldMk cId="21671490" sldId="456"/>
            <ac:spMk id="2" creationId="{6B034128-CCCB-4397-AFB4-E530EAC6CD35}"/>
          </ac:spMkLst>
        </pc:spChg>
        <pc:spChg chg="del">
          <ac:chgData name="Stijn Weijermars" userId="e364d0b9-009e-4116-b78a-a86aed516e71" providerId="ADAL" clId="{B070F287-5F0F-45F8-B4D5-743FA1E1E534}" dt="2020-01-23T10:14:59.463" v="108" actId="478"/>
          <ac:spMkLst>
            <pc:docMk/>
            <pc:sldMk cId="21671490" sldId="456"/>
            <ac:spMk id="3" creationId="{24A01ECE-081E-4772-9CA7-981509F2837F}"/>
          </ac:spMkLst>
        </pc:spChg>
        <pc:spChg chg="add del mod">
          <ac:chgData name="Stijn Weijermars" userId="e364d0b9-009e-4116-b78a-a86aed516e71" providerId="ADAL" clId="{B070F287-5F0F-45F8-B4D5-743FA1E1E534}" dt="2020-01-23T10:15:01.173" v="109" actId="478"/>
          <ac:spMkLst>
            <pc:docMk/>
            <pc:sldMk cId="21671490" sldId="456"/>
            <ac:spMk id="5" creationId="{C6C86C28-5D81-4599-AB29-DFC97FAFFE24}"/>
          </ac:spMkLst>
        </pc:spChg>
        <pc:spChg chg="add del mod">
          <ac:chgData name="Stijn Weijermars" userId="e364d0b9-009e-4116-b78a-a86aed516e71" providerId="ADAL" clId="{B070F287-5F0F-45F8-B4D5-743FA1E1E534}" dt="2020-01-23T10:15:02.291" v="110" actId="478"/>
          <ac:spMkLst>
            <pc:docMk/>
            <pc:sldMk cId="21671490" sldId="456"/>
            <ac:spMk id="7" creationId="{F28A3E83-707C-4198-BD5C-AACDF7714465}"/>
          </ac:spMkLst>
        </pc:spChg>
        <pc:picChg chg="add mod modCrop">
          <ac:chgData name="Stijn Weijermars" userId="e364d0b9-009e-4116-b78a-a86aed516e71" providerId="ADAL" clId="{B070F287-5F0F-45F8-B4D5-743FA1E1E534}" dt="2020-01-23T10:15:38.619" v="116" actId="1076"/>
          <ac:picMkLst>
            <pc:docMk/>
            <pc:sldMk cId="21671490" sldId="456"/>
            <ac:picMk id="8" creationId="{E92B3452-8266-480B-9BC1-3EFF4F2E382B}"/>
          </ac:picMkLst>
        </pc:picChg>
        <pc:picChg chg="del">
          <ac:chgData name="Stijn Weijermars" userId="e364d0b9-009e-4116-b78a-a86aed516e71" providerId="ADAL" clId="{B070F287-5F0F-45F8-B4D5-743FA1E1E534}" dt="2020-01-23T10:15:51.505" v="117"/>
          <ac:picMkLst>
            <pc:docMk/>
            <pc:sldMk cId="21671490" sldId="456"/>
            <ac:picMk id="9" creationId="{DC62B264-EC13-4F58-8931-317B5B0D600E}"/>
          </ac:picMkLst>
        </pc:picChg>
      </pc:sldChg>
      <pc:sldChg chg="addSp delSp modSp">
        <pc:chgData name="Stijn Weijermars" userId="e364d0b9-009e-4116-b78a-a86aed516e71" providerId="ADAL" clId="{B070F287-5F0F-45F8-B4D5-743FA1E1E534}" dt="2020-01-23T10:16:37.550" v="127" actId="14100"/>
        <pc:sldMkLst>
          <pc:docMk/>
          <pc:sldMk cId="3540472737" sldId="486"/>
        </pc:sldMkLst>
        <pc:spChg chg="del">
          <ac:chgData name="Stijn Weijermars" userId="e364d0b9-009e-4116-b78a-a86aed516e71" providerId="ADAL" clId="{B070F287-5F0F-45F8-B4D5-743FA1E1E534}" dt="2020-01-23T10:15:58.031" v="119" actId="478"/>
          <ac:spMkLst>
            <pc:docMk/>
            <pc:sldMk cId="3540472737" sldId="486"/>
            <ac:spMk id="2" creationId="{6B034128-CCCB-4397-AFB4-E530EAC6CD35}"/>
          </ac:spMkLst>
        </pc:spChg>
        <pc:spChg chg="del mod">
          <ac:chgData name="Stijn Weijermars" userId="e364d0b9-009e-4116-b78a-a86aed516e71" providerId="ADAL" clId="{B070F287-5F0F-45F8-B4D5-743FA1E1E534}" dt="2020-01-23T10:15:58.031" v="121"/>
          <ac:spMkLst>
            <pc:docMk/>
            <pc:sldMk cId="3540472737" sldId="486"/>
            <ac:spMk id="4" creationId="{C285FEB6-29A5-4019-A3CD-690D223DD806}"/>
          </ac:spMkLst>
        </pc:spChg>
        <pc:spChg chg="add del mod">
          <ac:chgData name="Stijn Weijermars" userId="e364d0b9-009e-4116-b78a-a86aed516e71" providerId="ADAL" clId="{B070F287-5F0F-45F8-B4D5-743FA1E1E534}" dt="2020-01-23T10:16:00.506" v="122" actId="478"/>
          <ac:spMkLst>
            <pc:docMk/>
            <pc:sldMk cId="3540472737" sldId="486"/>
            <ac:spMk id="5" creationId="{C27D1CE3-1924-456A-ADA2-8B5CB7FBD6F5}"/>
          </ac:spMkLst>
        </pc:spChg>
        <pc:picChg chg="add mod modCrop">
          <ac:chgData name="Stijn Weijermars" userId="e364d0b9-009e-4116-b78a-a86aed516e71" providerId="ADAL" clId="{B070F287-5F0F-45F8-B4D5-743FA1E1E534}" dt="2020-01-23T10:16:37.550" v="127" actId="14100"/>
          <ac:picMkLst>
            <pc:docMk/>
            <pc:sldMk cId="3540472737" sldId="486"/>
            <ac:picMk id="6" creationId="{5FDA5032-BCC5-4483-9E19-A3C192600714}"/>
          </ac:picMkLst>
        </pc:picChg>
      </pc:sldChg>
      <pc:sldChg chg="addSp delSp modSp">
        <pc:chgData name="Stijn Weijermars" userId="e364d0b9-009e-4116-b78a-a86aed516e71" providerId="ADAL" clId="{B070F287-5F0F-45F8-B4D5-743FA1E1E534}" dt="2020-01-23T10:21:43.066" v="534" actId="1076"/>
        <pc:sldMkLst>
          <pc:docMk/>
          <pc:sldMk cId="3767520145" sldId="487"/>
        </pc:sldMkLst>
        <pc:spChg chg="del">
          <ac:chgData name="Stijn Weijermars" userId="e364d0b9-009e-4116-b78a-a86aed516e71" providerId="ADAL" clId="{B070F287-5F0F-45F8-B4D5-743FA1E1E534}" dt="2020-01-23T10:16:45.444" v="128" actId="478"/>
          <ac:spMkLst>
            <pc:docMk/>
            <pc:sldMk cId="3767520145" sldId="487"/>
            <ac:spMk id="3" creationId="{8F558329-8F76-40BC-A270-8C809BBE56E9}"/>
          </ac:spMkLst>
        </pc:spChg>
        <pc:spChg chg="add del mod">
          <ac:chgData name="Stijn Weijermars" userId="e364d0b9-009e-4116-b78a-a86aed516e71" providerId="ADAL" clId="{B070F287-5F0F-45F8-B4D5-743FA1E1E534}" dt="2020-01-23T10:17:12.029" v="129"/>
          <ac:spMkLst>
            <pc:docMk/>
            <pc:sldMk cId="3767520145" sldId="487"/>
            <ac:spMk id="4" creationId="{F0BCD662-3921-408C-8077-E66FC03B6673}"/>
          </ac:spMkLst>
        </pc:spChg>
        <pc:picChg chg="add mod modCrop">
          <ac:chgData name="Stijn Weijermars" userId="e364d0b9-009e-4116-b78a-a86aed516e71" providerId="ADAL" clId="{B070F287-5F0F-45F8-B4D5-743FA1E1E534}" dt="2020-01-23T10:21:43.066" v="534" actId="1076"/>
          <ac:picMkLst>
            <pc:docMk/>
            <pc:sldMk cId="3767520145" sldId="487"/>
            <ac:picMk id="5" creationId="{0948CCAD-384E-4166-97EC-EC0B98160942}"/>
          </ac:picMkLst>
        </pc:picChg>
      </pc:sldChg>
      <pc:sldChg chg="addSp delSp modSp del">
        <pc:chgData name="Stijn Weijermars" userId="e364d0b9-009e-4116-b78a-a86aed516e71" providerId="ADAL" clId="{B070F287-5F0F-45F8-B4D5-743FA1E1E534}" dt="2020-01-23T10:21:45.930" v="535" actId="47"/>
        <pc:sldMkLst>
          <pc:docMk/>
          <pc:sldMk cId="408326026" sldId="488"/>
        </pc:sldMkLst>
        <pc:spChg chg="mod">
          <ac:chgData name="Stijn Weijermars" userId="e364d0b9-009e-4116-b78a-a86aed516e71" providerId="ADAL" clId="{B070F287-5F0F-45F8-B4D5-743FA1E1E534}" dt="2020-01-23T10:05:59.728" v="1" actId="1076"/>
          <ac:spMkLst>
            <pc:docMk/>
            <pc:sldMk cId="408326026" sldId="488"/>
            <ac:spMk id="7" creationId="{39B8BDDE-B9DB-4B80-9DFE-5DB539B5EA8F}"/>
          </ac:spMkLst>
        </pc:spChg>
        <pc:picChg chg="add del mod modCrop">
          <ac:chgData name="Stijn Weijermars" userId="e364d0b9-009e-4116-b78a-a86aed516e71" providerId="ADAL" clId="{B070F287-5F0F-45F8-B4D5-743FA1E1E534}" dt="2020-01-23T10:06:20.044" v="5" actId="21"/>
          <ac:picMkLst>
            <pc:docMk/>
            <pc:sldMk cId="408326026" sldId="488"/>
            <ac:picMk id="3" creationId="{F5401DF6-4F86-4CD8-A2BA-8F7C6558C252}"/>
          </ac:picMkLst>
        </pc:picChg>
        <pc:picChg chg="del">
          <ac:chgData name="Stijn Weijermars" userId="e364d0b9-009e-4116-b78a-a86aed516e71" providerId="ADAL" clId="{B070F287-5F0F-45F8-B4D5-743FA1E1E534}" dt="2020-01-23T10:05:59.090" v="0" actId="478"/>
          <ac:picMkLst>
            <pc:docMk/>
            <pc:sldMk cId="408326026" sldId="488"/>
            <ac:picMk id="5" creationId="{FB395BDA-C822-4F36-94F5-1E03ABAAF16A}"/>
          </ac:picMkLst>
        </pc:picChg>
      </pc:sldChg>
      <pc:sldChg chg="modSp">
        <pc:chgData name="Stijn Weijermars" userId="e364d0b9-009e-4116-b78a-a86aed516e71" providerId="ADAL" clId="{B070F287-5F0F-45F8-B4D5-743FA1E1E534}" dt="2020-01-23T10:21:59.221" v="553" actId="20577"/>
        <pc:sldMkLst>
          <pc:docMk/>
          <pc:sldMk cId="4201576280" sldId="489"/>
        </pc:sldMkLst>
        <pc:spChg chg="mod">
          <ac:chgData name="Stijn Weijermars" userId="e364d0b9-009e-4116-b78a-a86aed516e71" providerId="ADAL" clId="{B070F287-5F0F-45F8-B4D5-743FA1E1E534}" dt="2020-01-23T10:21:59.221" v="553" actId="20577"/>
          <ac:spMkLst>
            <pc:docMk/>
            <pc:sldMk cId="4201576280" sldId="489"/>
            <ac:spMk id="2" creationId="{EEAC8892-11D4-4ABA-8C0D-793466E929F0}"/>
          </ac:spMkLst>
        </pc:spChg>
      </pc:sldChg>
      <pc:sldChg chg="addSp delSp modSp">
        <pc:chgData name="Stijn Weijermars" userId="e364d0b9-009e-4116-b78a-a86aed516e71" providerId="ADAL" clId="{B070F287-5F0F-45F8-B4D5-743FA1E1E534}" dt="2020-01-23T10:06:45.207" v="37" actId="1076"/>
        <pc:sldMkLst>
          <pc:docMk/>
          <pc:sldMk cId="189904071" sldId="490"/>
        </pc:sldMkLst>
        <pc:spChg chg="mod">
          <ac:chgData name="Stijn Weijermars" userId="e364d0b9-009e-4116-b78a-a86aed516e71" providerId="ADAL" clId="{B070F287-5F0F-45F8-B4D5-743FA1E1E534}" dt="2020-01-23T10:06:39.573" v="35" actId="20577"/>
          <ac:spMkLst>
            <pc:docMk/>
            <pc:sldMk cId="189904071" sldId="490"/>
            <ac:spMk id="3" creationId="{BFA3D61C-2E61-49A0-B6C9-7B0B3087D4C4}"/>
          </ac:spMkLst>
        </pc:spChg>
        <pc:picChg chg="del">
          <ac:chgData name="Stijn Weijermars" userId="e364d0b9-009e-4116-b78a-a86aed516e71" providerId="ADAL" clId="{B070F287-5F0F-45F8-B4D5-743FA1E1E534}" dt="2020-01-23T10:06:42.290" v="36" actId="478"/>
          <ac:picMkLst>
            <pc:docMk/>
            <pc:sldMk cId="189904071" sldId="490"/>
            <ac:picMk id="4" creationId="{29D7C0DA-E888-45CE-9C0E-DFB4EFA23830}"/>
          </ac:picMkLst>
        </pc:picChg>
        <pc:picChg chg="add mod">
          <ac:chgData name="Stijn Weijermars" userId="e364d0b9-009e-4116-b78a-a86aed516e71" providerId="ADAL" clId="{B070F287-5F0F-45F8-B4D5-743FA1E1E534}" dt="2020-01-23T10:06:45.207" v="37" actId="1076"/>
          <ac:picMkLst>
            <pc:docMk/>
            <pc:sldMk cId="189904071" sldId="490"/>
            <ac:picMk id="5" creationId="{32395439-304E-43E3-9771-149CD3B437FB}"/>
          </ac:picMkLst>
        </pc:picChg>
      </pc:sldChg>
      <pc:sldChg chg="modSp add">
        <pc:chgData name="Stijn Weijermars" userId="e364d0b9-009e-4116-b78a-a86aed516e71" providerId="ADAL" clId="{B070F287-5F0F-45F8-B4D5-743FA1E1E534}" dt="2020-01-23T10:21:02.636" v="528" actId="20577"/>
        <pc:sldMkLst>
          <pc:docMk/>
          <pc:sldMk cId="2565398793" sldId="491"/>
        </pc:sldMkLst>
        <pc:spChg chg="mod">
          <ac:chgData name="Stijn Weijermars" userId="e364d0b9-009e-4116-b78a-a86aed516e71" providerId="ADAL" clId="{B070F287-5F0F-45F8-B4D5-743FA1E1E534}" dt="2020-01-23T10:17:38.725" v="164" actId="20577"/>
          <ac:spMkLst>
            <pc:docMk/>
            <pc:sldMk cId="2565398793" sldId="491"/>
            <ac:spMk id="2" creationId="{7B140835-FD57-446D-82AE-89B13F618693}"/>
          </ac:spMkLst>
        </pc:spChg>
        <pc:spChg chg="mod">
          <ac:chgData name="Stijn Weijermars" userId="e364d0b9-009e-4116-b78a-a86aed516e71" providerId="ADAL" clId="{B070F287-5F0F-45F8-B4D5-743FA1E1E534}" dt="2020-01-23T10:21:02.636" v="528" actId="20577"/>
          <ac:spMkLst>
            <pc:docMk/>
            <pc:sldMk cId="2565398793" sldId="491"/>
            <ac:spMk id="3" creationId="{3EB63BB8-2DE1-46F7-80CB-C9B25F1D23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23-1-2020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uildupskillsnl.anewspring.com/do?action=viewCatalo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latie-info.nl/soorten-isolat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43527-D0E4-469A-9F99-BED302E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3D61C-2E61-49A0-B6C9-7B0B3087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172" y="1196753"/>
            <a:ext cx="8846773" cy="4929411"/>
          </a:xfrm>
        </p:spPr>
        <p:txBody>
          <a:bodyPr>
            <a:normAutofit/>
          </a:bodyPr>
          <a:lstStyle/>
          <a:p>
            <a:r>
              <a:rPr lang="nl-NL" sz="2400" dirty="0"/>
              <a:t>Stap 1: ga naar website: </a:t>
            </a:r>
            <a:r>
              <a:rPr lang="nl-NL" sz="1600" dirty="0">
                <a:hlinkClick r:id="rId2"/>
              </a:rPr>
              <a:t>https://buildupskillsnl.anewspring.com/do?action=viewCatalog</a:t>
            </a:r>
            <a:endParaRPr lang="nl-NL" sz="1600" dirty="0"/>
          </a:p>
          <a:p>
            <a:r>
              <a:rPr lang="nl-NL" sz="2400" dirty="0"/>
              <a:t>Stap 2: Selecteer de module Gevelisolatie met betimmering en vraag deze (gratis) aan.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Stap 3: Je ontvangt een bevestigingsmail</a:t>
            </a:r>
          </a:p>
          <a:p>
            <a:r>
              <a:rPr lang="nl-NL" sz="2400" dirty="0"/>
              <a:t>Stap 4: In je bevestigingsmail staat een link om een account aan te maken. Klik hierop en maak een account aan</a:t>
            </a:r>
            <a:r>
              <a:rPr lang="nl-NL" dirty="0"/>
              <a:t>.</a:t>
            </a:r>
          </a:p>
          <a:p>
            <a:r>
              <a:rPr lang="nl-NL" sz="2400" dirty="0"/>
              <a:t>Stap 5: Maak de module (lezen inhoud en maken vragen) Zorg dat je de inhoud kent (voor de kennistoets)</a:t>
            </a:r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395439-304E-43E3-9771-149CD3B43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60" y="2250535"/>
            <a:ext cx="313361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40835-FD57-446D-82AE-89B13F61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onderdelen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63BB8-2DE1-46F7-80CB-C9B25F1D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er voor dat je uit de </a:t>
            </a:r>
            <a:r>
              <a:rPr lang="nl-NL" dirty="0" err="1"/>
              <a:t>build</a:t>
            </a:r>
            <a:r>
              <a:rPr lang="nl-NL" dirty="0"/>
              <a:t> up skills module in ieder geval de volgende onderdelen begrijpt en kunt toepassen:</a:t>
            </a:r>
          </a:p>
          <a:p>
            <a:pPr lvl="2"/>
            <a:r>
              <a:rPr lang="nl-NL" dirty="0"/>
              <a:t>Warmtestromen en transport</a:t>
            </a:r>
          </a:p>
          <a:p>
            <a:pPr lvl="2"/>
            <a:r>
              <a:rPr lang="nl-NL" dirty="0"/>
              <a:t>Condensatie</a:t>
            </a:r>
          </a:p>
          <a:p>
            <a:pPr lvl="2"/>
            <a:r>
              <a:rPr lang="nl-NL" dirty="0"/>
              <a:t>Koudebruggen</a:t>
            </a:r>
          </a:p>
          <a:p>
            <a:pPr lvl="2"/>
            <a:r>
              <a:rPr lang="nl-NL" dirty="0"/>
              <a:t>Luchtdichtheid</a:t>
            </a:r>
          </a:p>
          <a:p>
            <a:endParaRPr lang="nl-NL" dirty="0"/>
          </a:p>
          <a:p>
            <a:r>
              <a:rPr lang="nl-NL" dirty="0"/>
              <a:t>Kijk op de site </a:t>
            </a:r>
            <a:r>
              <a:rPr lang="nl-NL" dirty="0">
                <a:hlinkClick r:id="rId2"/>
              </a:rPr>
              <a:t>https://www.isolatie-info.nl/soorten-isolatie</a:t>
            </a:r>
            <a:r>
              <a:rPr lang="nl-NL" dirty="0"/>
              <a:t> om een indruk te krijgen van isolatiesoorten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7454" r="39762" b="37772"/>
          <a:stretch/>
        </p:blipFill>
        <p:spPr>
          <a:xfrm>
            <a:off x="2639616" y="2334613"/>
            <a:ext cx="8532416" cy="262708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6096AF6-1774-46CD-B51D-431F4C832ED9}"/>
              </a:ext>
            </a:extLst>
          </p:cNvPr>
          <p:cNvSpPr/>
          <p:nvPr/>
        </p:nvSpPr>
        <p:spPr>
          <a:xfrm>
            <a:off x="2531128" y="4061776"/>
            <a:ext cx="8532416" cy="4934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479C6C2-BE8D-4AE8-9486-912233657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24847" r="5043" b="25186"/>
          <a:stretch/>
        </p:blipFill>
        <p:spPr>
          <a:xfrm>
            <a:off x="1671234" y="879529"/>
            <a:ext cx="10725968" cy="4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BFEB35C-B555-4E3C-BBA1-DC4BF7A6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2" t="11959" r="6822" b="14106"/>
          <a:stretch/>
        </p:blipFill>
        <p:spPr>
          <a:xfrm>
            <a:off x="2193379" y="1139125"/>
            <a:ext cx="9998621" cy="57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8DB532E-9CC5-4711-8FDB-08C2BD891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3" t="10829" r="5423" b="20211"/>
          <a:stretch/>
        </p:blipFill>
        <p:spPr>
          <a:xfrm>
            <a:off x="2619214" y="542441"/>
            <a:ext cx="9572786" cy="50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2B3452-8266-480B-9BC1-3EFF4F2E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4" t="20550" r="5678" b="40560"/>
          <a:stretch/>
        </p:blipFill>
        <p:spPr>
          <a:xfrm>
            <a:off x="1457619" y="914400"/>
            <a:ext cx="10734381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FDA5032-BCC5-4483-9E19-A3C19260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6" t="21455" r="8094" b="16141"/>
          <a:stretch/>
        </p:blipFill>
        <p:spPr>
          <a:xfrm>
            <a:off x="2526224" y="743919"/>
            <a:ext cx="9411850" cy="4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48CCAD-384E-4166-97EC-EC0B98160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50" t="19735" r="6322" b="23040"/>
          <a:stretch/>
        </p:blipFill>
        <p:spPr>
          <a:xfrm>
            <a:off x="1805152" y="805912"/>
            <a:ext cx="10386848" cy="44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C8892-11D4-4ABA-8C0D-793466E9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(gevel) isolatie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472B5F-27FC-4020-98C9-74FE802F7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6" t="20325" r="53347" b="65883"/>
          <a:stretch/>
        </p:blipFill>
        <p:spPr>
          <a:xfrm>
            <a:off x="2340244" y="1756200"/>
            <a:ext cx="8501629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628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DA0985-DBB7-49B3-ABA1-D13AB444D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11957</TotalTime>
  <Words>161</Words>
  <Application>Microsoft Office PowerPoint</Application>
  <PresentationFormat>Breedbeeld</PresentationFormat>
  <Paragraphs>21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Helicon thema</vt:lpstr>
      <vt:lpstr>PowerPoint-presentatie</vt:lpstr>
      <vt:lpstr>Energiebesparingsplan! Opzet periode in hoofdlijnen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(gevel) isolatie</vt:lpstr>
      <vt:lpstr>Inloggen</vt:lpstr>
      <vt:lpstr>Belangrijke onderdelen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133</cp:revision>
  <cp:lastPrinted>2017-09-07T09:56:36Z</cp:lastPrinted>
  <dcterms:created xsi:type="dcterms:W3CDTF">2015-02-09T20:38:33Z</dcterms:created>
  <dcterms:modified xsi:type="dcterms:W3CDTF">2020-01-23T10:22:26Z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